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7" r:id="rId7"/>
    <p:sldId id="268" r:id="rId8"/>
    <p:sldId id="271" r:id="rId9"/>
    <p:sldId id="272" r:id="rId10"/>
    <p:sldId id="275" r:id="rId11"/>
    <p:sldId id="276" r:id="rId12"/>
    <p:sldId id="279" r:id="rId13"/>
    <p:sldId id="281" r:id="rId14"/>
    <p:sldId id="283" r:id="rId15"/>
    <p:sldId id="285" r:id="rId16"/>
    <p:sldId id="287" r:id="rId17"/>
    <p:sldId id="292" r:id="rId18"/>
    <p:sldId id="293" r:id="rId19"/>
    <p:sldId id="295" r:id="rId20"/>
    <p:sldId id="298" r:id="rId21"/>
    <p:sldId id="300" r:id="rId22"/>
    <p:sldId id="301" r:id="rId23"/>
    <p:sldId id="303" r:id="rId24"/>
    <p:sldId id="305" r:id="rId25"/>
    <p:sldId id="307" r:id="rId26"/>
    <p:sldId id="309" r:id="rId27"/>
    <p:sldId id="311" r:id="rId28"/>
  </p:sldIdLst>
  <p:sldSz cx="9144000" cy="6858000" type="screen4x3"/>
  <p:notesSz cx="6858000" cy="9144000"/>
  <p:photoAlbum showCaptions="1" layout="1pic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46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3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0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02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2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78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7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1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66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23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8409-AB6A-4491-B9F3-C0426C2BB7C2}" type="datetimeFigureOut">
              <a:rPr lang="de-DE" smtClean="0"/>
              <a:t>06.04.2017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6869-8B0C-4D5A-8DFD-67E6800257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3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Fotoalbum B19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von Michael Kansteiner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50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8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8n1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563888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00664" y="21434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04048" y="2327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04420" y="27682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83968" y="35392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444208" y="23955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19872" y="39326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85828" y="3035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96383" y="26806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948264" y="3287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19872" y="30993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555776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91880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16016" y="84734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80112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16216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27984" y="41873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4127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06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9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9n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07904" y="20991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88224" y="20991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244680" y="25035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148064" y="26872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048436" y="31282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27984" y="38993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88224" y="27555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563888" y="429268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929844" y="33952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040399" y="304065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92280" y="36472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563888" y="34593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99792" y="132808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635896" y="132808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860032" y="120738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24128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60232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572000" y="45473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948264" y="19168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07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0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10n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79912" y="18957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660232" y="18957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316688" y="2300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220072" y="24839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120444" y="29249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99992" y="36959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660232" y="25522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635896" y="40893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001852" y="31919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112407" y="28373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164288" y="34439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635896" y="32560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771800" y="11247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707904" y="11247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932040" y="100404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96136" y="9934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732240" y="9934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644008" y="43440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7020272" y="17008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17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1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11n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07904" y="20397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88224" y="20397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244680" y="2444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148064" y="26279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048436" y="30689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27984" y="38399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88224" y="2696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563888" y="423335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929844" y="33359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040399" y="298133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92280" y="35879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563888" y="34000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99792" y="12687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635896" y="12687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860032" y="114806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24128" y="11374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60232" y="11374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572000" y="44880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948264" y="18448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0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2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12n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635896" y="19677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19677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72672" y="23722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5559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29969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7679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16216" y="2624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91880" y="416135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57836" y="32639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68391" y="290932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20272" y="35159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91880" y="33280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27784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563888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107605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10654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88224" y="10654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99992" y="44160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7728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0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3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13n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79912" y="16797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660232" y="16797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316688" y="208416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220072" y="22678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120444" y="27089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99992" y="34799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660232" y="233619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635896" y="38733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001852" y="29758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112407" y="262129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164288" y="32279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635896" y="30399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771800" y="9087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707904" y="9087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932040" y="78802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96136" y="77738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732240" y="77738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644008" y="41280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7020272" y="14847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8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4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14n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563888" y="19677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19677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00664" y="23722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04048" y="25559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04420" y="29969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83968" y="37679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444208" y="2624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19872" y="416135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85828" y="32639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96383" y="290932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948264" y="35159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19872" y="33280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555776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91880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16016" y="107605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80112" y="10654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16216" y="10654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27984" y="44160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04248" y="17728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31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5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15n1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491880" y="18957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372200" y="18957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028656" y="2300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932040" y="24839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32412" y="29249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11960" y="36959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372200" y="25522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347864" y="40893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13820" y="31919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24375" y="28373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876256" y="34439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347864" y="32560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483768" y="11247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19872" y="11247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644008" y="100404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08104" y="9934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444208" y="9934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355976" y="43440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732240" y="17008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82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6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16n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635896" y="18957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18957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72672" y="2300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4839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29249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6959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16216" y="25522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91880" y="40893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57836" y="31919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68391" y="28373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20272" y="34439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91880" y="32560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27784" y="11247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563888" y="11247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100404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9934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88224" y="9934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99992" y="43440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7008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77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7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17n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635896" y="15950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15950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72672" y="19994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183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2624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3952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16216" y="22515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91880" y="378862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57836" y="2891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68391" y="253660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20272" y="31432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91880" y="29552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27784" y="8240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563888" y="8240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70333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69269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88224" y="69269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99992" y="40433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4000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8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initial b19 shi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initial b19 shi</a:t>
              </a:r>
              <a:endParaRPr lang="de-DE" sz="2400"/>
            </a:p>
          </p:txBody>
        </p:sp>
      </p:grpSp>
      <p:sp>
        <p:nvSpPr>
          <p:cNvPr id="6" name="Ellipse 5"/>
          <p:cNvSpPr/>
          <p:nvPr/>
        </p:nvSpPr>
        <p:spPr>
          <a:xfrm>
            <a:off x="3563888" y="19168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228184" y="19168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884640" y="23212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32040" y="25049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832412" y="29460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211960" y="37170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948264" y="436243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228184" y="257328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419872" y="411041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785828" y="32129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680359" y="285838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732240" y="34650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419872" y="32770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>
            <a:off x="2555776" y="11458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491880" y="11458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4008" y="102511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5508104" y="101448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300192" y="101448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6660232" y="17728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949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8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18n1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563888" y="16077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16077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00664" y="20121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04048" y="21958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04420" y="26369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83968" y="34079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444208" y="226418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19872" y="380131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85828" y="29038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96383" y="254928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948264" y="31559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19872" y="29679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555776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91880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16016" y="71601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80112" y="70538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16216" y="70538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27984" y="40560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04248" y="14127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1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9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19n1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591596" y="15950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71916" y="15950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28372" y="19994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31756" y="2183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32128" y="2624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11676" y="33952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471916" y="22515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47580" y="378862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13536" y="2891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24091" y="253660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975972" y="31432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47580" y="29552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583484" y="8240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519588" y="8240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43724" y="70333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07820" y="69269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43924" y="69269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55692" y="40433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31956" y="14000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188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20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20n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635896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72672" y="21434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327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27682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5392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16216" y="23955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91880" y="39326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57836" y="3035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68391" y="26806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20272" y="3287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91880" y="30993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27784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563888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84734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88224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99992" y="41873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5441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5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21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21n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635896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72672" y="21434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327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27682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5392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16216" y="23955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91880" y="39326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57836" y="3035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68391" y="26806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20272" y="3287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91880" y="30993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27784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563888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84734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88224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99992" y="41873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5441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20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22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22n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563888" y="16670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16670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00664" y="20714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04048" y="22552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04420" y="2696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83968" y="34672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444208" y="23235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419872" y="386063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785828" y="29632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896383" y="260861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48264" y="3215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419872" y="30273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>
            <a:off x="2555776" y="89603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491880" y="89603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716016" y="77534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580112" y="76470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6516216" y="76470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27984" y="41153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804248" y="14721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80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23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23n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563888" y="16670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16670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00664" y="20714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04048" y="22552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04420" y="2696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83968" y="346725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444208" y="23235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19872" y="386063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85828" y="29632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96383" y="260861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948264" y="3215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19872" y="30273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555776" y="89603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91880" y="89603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16016" y="77534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80112" y="76470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16216" y="76470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27984" y="41153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04248" y="14721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71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24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24n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491880" y="15230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372200" y="15230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028656" y="192746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932040" y="21111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32412" y="25522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11960" y="33232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372200" y="217949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347864" y="37166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13820" y="28191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24375" y="246459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876256" y="30712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347864" y="28832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483768" y="7520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19872" y="7520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644008" y="63132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08104" y="62068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444208" y="62068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355976" y="39713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732240" y="132808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53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25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25n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635896" y="15950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15950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72672" y="19994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183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2624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39524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16216" y="22515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91880" y="378862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57836" y="28911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68391" y="253660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20272" y="31432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91880" y="29552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27784" y="8240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563888" y="8240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70333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69269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88224" y="69269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99992" y="40433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4000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1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1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1n1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07904" y="20397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372200" y="20397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028656" y="2444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6279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30689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8399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092280" y="448538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372200" y="2696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563888" y="423335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929844" y="33359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24375" y="298133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876256" y="35879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563888" y="34000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99792" y="12687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635896" y="12687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114806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11374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444208" y="11374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804248" y="19888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01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2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2n1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563888" y="211178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228184" y="211178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884640" y="25162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932040" y="26999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32412" y="314096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11960" y="391198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948264" y="455739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228184" y="27682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419872" y="430536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85828" y="34079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680359" y="30533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732240" y="36599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419872" y="34720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555776" y="134076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91880" y="134076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644008" y="122007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08104" y="120943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300192" y="120943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660232" y="198884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13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3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3n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79912" y="19168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19168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00664" y="23212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148064" y="25049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048436" y="294601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27984" y="371703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164288" y="4362439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444208" y="257328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635896" y="411041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001852" y="32129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96383" y="285838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948264" y="346500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635896" y="327707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771800" y="11458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707904" y="11458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860032" y="102511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24128" y="101448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16216" y="101448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580384" y="4365104"/>
            <a:ext cx="504056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876256" y="17728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77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4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4n1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79912" y="19677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19677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00664" y="237220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148064" y="25559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048436" y="29969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427984" y="376797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444208" y="26242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635896" y="4161351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001852" y="32639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96383" y="2909327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948264" y="35159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635896" y="33280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771800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707904" y="119675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860032" y="1076056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24128" y="10654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16216" y="106542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572000" y="44160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948264" y="177281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56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5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5n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923928" y="18830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88224" y="18830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244680" y="22875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292080" y="24712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192452" y="29122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572000" y="36832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88224" y="25395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779912" y="407665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145868" y="31792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040399" y="282463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92280" y="34312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779912" y="32433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915816" y="11120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851920" y="11120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004048" y="99136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868144" y="9807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60232" y="9807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716016" y="43313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7020272" y="15567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27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6n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6n1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707904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516216" y="17390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72672" y="21434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076056" y="2327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76428" y="276824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355976" y="353926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516216" y="239552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563888" y="3932643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929844" y="3035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968391" y="268061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020272" y="3287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563888" y="30993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699792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635896" y="96804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788024" y="84734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652120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588224" y="836712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499992" y="41873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948264" y="155679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59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Grafik 1" descr="b19 7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hteck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de-DE" sz="2400" smtClean="0"/>
                <a:t>b19 7n</a:t>
              </a:r>
              <a:endParaRPr lang="de-DE" sz="2400"/>
            </a:p>
          </p:txBody>
        </p:sp>
      </p:grpSp>
      <p:sp>
        <p:nvSpPr>
          <p:cNvPr id="5" name="Ellipse 4"/>
          <p:cNvSpPr/>
          <p:nvPr/>
        </p:nvSpPr>
        <p:spPr>
          <a:xfrm>
            <a:off x="3491880" y="20397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372200" y="20397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028656" y="244420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932040" y="26279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832412" y="306896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11960" y="383998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372200" y="2696236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347864" y="4233359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713820" y="33359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824375" y="2981335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6876256" y="35879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3347864" y="34000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>
            <a:off x="2483768" y="12687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419872" y="1268760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644008" y="1148064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508104" y="11374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444208" y="1137428"/>
            <a:ext cx="72008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355976" y="4488052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732240" y="1844824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514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Bildschirmpräsentation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Fotoalbum B19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Institut für Spanende Fertigung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 B19</dc:title>
  <dc:creator>Michael Kansteiner</dc:creator>
  <cp:lastModifiedBy>Michael Kansteiner</cp:lastModifiedBy>
  <cp:revision>5</cp:revision>
  <dcterms:created xsi:type="dcterms:W3CDTF">2017-03-31T13:37:54Z</dcterms:created>
  <dcterms:modified xsi:type="dcterms:W3CDTF">2017-04-06T08:27:39Z</dcterms:modified>
</cp:coreProperties>
</file>